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335" r:id="rId3"/>
    <p:sldId id="309" r:id="rId4"/>
    <p:sldId id="310" r:id="rId5"/>
    <p:sldId id="311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36" r:id="rId51"/>
    <p:sldId id="337" r:id="rId52"/>
    <p:sldId id="338" r:id="rId53"/>
    <p:sldId id="339" r:id="rId54"/>
    <p:sldId id="340" r:id="rId55"/>
    <p:sldId id="307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964620-6AC9-2650-35BB-BFDFC3A0F11F}" v="245" dt="2024-04-14T19:43:04.551"/>
    <p1510:client id="{A00352E4-4F68-4D49-8651-2397B81B3FF7}" v="71" dt="2024-04-15T02:05:30.0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4" autoAdjust="0"/>
    <p:restoredTop sz="94660"/>
  </p:normalViewPr>
  <p:slideViewPr>
    <p:cSldViewPr snapToGrid="0">
      <p:cViewPr>
        <p:scale>
          <a:sx n="68" d="100"/>
          <a:sy n="68" d="100"/>
        </p:scale>
        <p:origin x="1352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CB125-2F04-85CC-B9E4-859AD27DD3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8CF164-6A92-3964-A2E5-CD439A60E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66AE8-A5E4-529C-376D-A7F21A81D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15/04/2024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1255B-22D2-BFD0-6E2B-2CB909435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SOLELY FOR PURPOSES OF FORAGE WORK EXPERIENCE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AC3F9-8084-22E7-D885-8B98F38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687BFD-2914-5915-09E8-574865A5731A}"/>
              </a:ext>
            </a:extLst>
          </p:cNvPr>
          <p:cNvSpPr txBox="1">
            <a:spLocks/>
          </p:cNvSpPr>
          <p:nvPr userDrawn="1"/>
        </p:nvSpPr>
        <p:spPr>
          <a:xfrm>
            <a:off x="4038600" y="2079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SOLELY FOR PURPOSES OF FORAGE WORK EXPERIENCE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96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7736-4A28-81E7-C82E-E08B9124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BF6A39-8901-64F9-CB89-5DEDADC71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CAC13-CEF5-615F-7188-2FF616782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0B23E-BB41-954A-D844-68F59222D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B89A1-9BF9-CB79-4981-4A057B60A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234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3CEA5-A5BC-42F6-9417-DE058EAF3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B20003-77E7-76F4-127A-9FAD2038E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2C76B-2410-6DF5-E769-3F1375B9F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A810E-232E-6F62-BDC3-DA16DA4E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9F2B8-DDB4-2806-89D5-BFB2856E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25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6570-1523-0FD3-BC20-287B4073C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B1C4E-5C84-9734-9EE1-BF86FB5C5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56992-9D89-2C0C-4C2C-BAE80A944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FFCB4-8863-0CCB-49C4-B6B7CD564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F401C-D4D3-3500-4073-E532BD9F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44B232F-D5B6-DEFE-8440-A43739EF1CB4}"/>
              </a:ext>
            </a:extLst>
          </p:cNvPr>
          <p:cNvSpPr txBox="1">
            <a:spLocks/>
          </p:cNvSpPr>
          <p:nvPr userDrawn="1"/>
        </p:nvSpPr>
        <p:spPr>
          <a:xfrm>
            <a:off x="4038600" y="-172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SOLELY FOR PURPOSES OF FORAGE WORK EXPERIENCE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41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419F-3AA8-7780-4AB2-0778AAAFC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10246-D5F0-A37C-2B2C-D6A6D3CB3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2C001-3FCB-0E6B-9E1F-20622B91C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F9F14-D78E-F738-AB9A-82903D418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85AB1-BB89-8FEB-4B9B-6D47D0A3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108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90D2-E4BE-3BAB-80D6-46034DFB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216A8-1C74-E2BB-5D51-9570321347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2CC0D-CA4E-02C7-076E-55D511571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BDE4EC-111C-93BE-1438-6CDC2E8FC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612E8-024B-A8EE-5D52-CE4D6B315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136DD-9F31-209F-5224-7E8DA5ED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06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CAF4E-854C-2F13-E1E3-1FCD814C3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20CA3-8962-ED78-5627-E2AFD1FA8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DFED54-B3EB-EDCE-24C1-E05D0B1AA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B824DE-EEE0-3583-344D-DEB814DF9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3C5AD-D28A-542C-CF9F-7650793A38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CFE2E4-8192-9EA2-4489-80F4A15EF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24C7DB-3AF1-24E1-DCBE-207B96CA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FA5518-D3AE-F720-2BE0-3F9DB2DF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295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8F10-4EB4-0C0F-03BF-F531D235A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CEF92-A5CC-B946-CAFC-8C36EB5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0AED2-981A-D1A1-3051-5903B7A77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34D5F-9056-9555-8436-92D63EF8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16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30EC6A-6AD6-AA45-F17C-03F69F0BC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E86569-C17C-085A-6CBC-D1C4A1862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85FA6-E886-1316-E77C-F547D6390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50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938B-5BC3-3F7E-C07B-69D210458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5A36E-54F8-095F-63F4-D35F0CEA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33D28-5C98-8AD3-E53B-B46BC56EF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D2A4C-20E2-A896-97ED-F88A7A238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6FC89-B6CF-07FC-4053-C9A2B6E43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4ECD2-23D6-A678-D6E6-CC8E80A41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068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D62C0-B9AF-01E3-3121-5E4CEC45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E6429-9B79-A736-0B9D-B13183DAC6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859E1-EE15-4687-0846-74724C476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76135-5B72-1EEF-F390-24A30E0C2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86E81-CAA3-CA1B-34FD-D779E0A78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ACC89-7C0E-4493-8D29-3D8652C2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116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A5E74-E7EA-A582-FEFF-7E8B6526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34B22-10EC-C970-0CA4-B2EEE5D44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68B27-F4D1-8804-8F24-49F4B5CF64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0FE10-F406-47AF-8AE1-E9BA4C7E25F2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3C49D-7C0D-DBB2-ECF5-D83556B86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B63AB-DEAA-1B23-7F83-4CF51358D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736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24A213-F9CE-CD84-9452-C7A6C0754700}"/>
              </a:ext>
            </a:extLst>
          </p:cNvPr>
          <p:cNvSpPr txBox="1"/>
          <p:nvPr/>
        </p:nvSpPr>
        <p:spPr>
          <a:xfrm>
            <a:off x="2983096" y="2613392"/>
            <a:ext cx="62258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BRITISH AIRWAYS – DATA SCIENCE INTERNSHIP</a:t>
            </a:r>
            <a:br>
              <a:rPr lang="en-US" sz="2500" dirty="0"/>
            </a:br>
            <a:r>
              <a:rPr lang="en-US" sz="2500" dirty="0"/>
              <a:t>TASK-2 PRESENTATION</a:t>
            </a:r>
            <a:br>
              <a:rPr lang="en-US" sz="2500" dirty="0"/>
            </a:br>
            <a:br>
              <a:rPr lang="en-US" sz="2500" dirty="0"/>
            </a:br>
            <a:r>
              <a:rPr lang="en-US" sz="2500" dirty="0"/>
              <a:t>SINAN BILIR – APRIL/2024</a:t>
            </a:r>
          </a:p>
        </p:txBody>
      </p:sp>
    </p:spTree>
    <p:extLst>
      <p:ext uri="{BB962C8B-B14F-4D97-AF65-F5344CB8AC3E}">
        <p14:creationId xmlns:p14="http://schemas.microsoft.com/office/powerpoint/2010/main" val="1495394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F086C470-E7C1-DAA0-2052-5A36DDF593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94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9775D13-A03A-1B55-2E39-B7257C7B2B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02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5DD4617-115B-A37D-407E-0568D440A1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49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7457EE0-D8E3-5435-1195-7D83CAEB2B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67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2FE5DD-C3A9-142F-C32A-5CD815C63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650" y="3409950"/>
            <a:ext cx="12700" cy="38100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5868CF71-F0E3-0239-8765-51F22A792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64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03A232D-D171-77B0-67E0-6878177D57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9" r="1" b="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40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7EA34BB-917C-A8AD-F3E6-08F2D0551E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1679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14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1373A6D-E746-0648-1FA4-E272ED9C7C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1" r="1" b="3338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41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36DCEA4-CFA5-EC0A-7D79-011B1177E9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2" r="1" b="2258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53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7F53FDA-4391-4CB9-5071-893BCCA6FE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7" r="1" b="2322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62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B657D6B-83B7-5BA5-8D42-0FF49210F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600" y="643467"/>
            <a:ext cx="5236800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42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B4AEFC7-091E-28F8-4D45-4544B4CD24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97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DE0C4F0-E2F2-6404-1BE0-4DD861B0B4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1" b="150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23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BA67690-1AB7-8140-6248-711837E5DB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93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95B7E31-9089-17EC-86FD-1CD450498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3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C8CA19D-4A63-679A-E7E6-1FAEA8043E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82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5F5D8D7-1ECA-B17E-9C5C-C572C60E9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35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F5C055-7AC6-F699-8D2E-CA40BA003E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21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BD2FB3C7-174D-4963-CA19-1A916AD7EE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4" b="139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74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688543B-58E2-E5DD-12C3-33C90DC479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2" b="5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69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469895-1080-BBC8-7DAB-C6075DB7AF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60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D76F4C3-E320-E856-B252-91535DA945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83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2321CC0-5DF6-9B6D-3648-8B21ED9039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21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B0610DB-A728-18CC-D833-40DF86B706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21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1E1C574-D23B-8B01-CB25-A4B4738640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3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D800DBE-6EB2-C9AA-05DB-6D3A80F906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75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5CCC680-2352-0426-995A-F063483CBA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73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2DF0BEC-8536-5C4F-58BE-2E0842F941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80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C2DA135-61EF-EB56-0005-6FF26F96C7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7" b="2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92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03FF6C6-84F9-A10F-B9AC-A29900682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72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4F5200-BA2D-D625-58A8-B753B7E289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33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8D12B79-7B3E-4F4F-2263-4F2ACA92EA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71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09BF0C0-F135-EEB4-E14E-26802A5545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0" b="820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909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6CCDDF3-C609-4F3E-5D5C-FA10B06CD0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089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D508DEA-C113-1BBD-452D-D16F3330B5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9" b="743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93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E813796-64AC-A971-DA2B-B1C0BCDA26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72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51E7804-2156-290D-1857-C4EEAEB1F7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073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D4D6A57-A703-3362-B7D8-30FFE8178A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1" b="619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97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57B799B-1033-2221-E8BA-4B9A7ABBC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7" b="743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62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BB2819C-DDA2-712A-4609-A845195E63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34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D1044A3-CB33-7F42-AD58-0328A16EC8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9" b="399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35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FB96C57-24F8-0D3D-0EDA-463E01694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37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C23E36B-1D49-CD59-1C0C-FDDEE5269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0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804B5FB-DCEB-CECC-9821-D314554D7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89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C7D0C19-6FA5-069C-D415-C16C09B686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" b="327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976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CF26E84-8787-216F-AEB3-6C911EC4A9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" b="497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33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F4736B9-2F62-82D8-D447-391B3E1CA8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89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7C681A7-E33E-C049-0D80-53574E70F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778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9BD6C18-0EA8-FBC2-D937-993FFA22D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" b="790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222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A047FF-5CB8-5CFF-DA2A-817E65155A56}"/>
              </a:ext>
            </a:extLst>
          </p:cNvPr>
          <p:cNvSpPr txBox="1"/>
          <p:nvPr/>
        </p:nvSpPr>
        <p:spPr>
          <a:xfrm>
            <a:off x="3623945" y="2798058"/>
            <a:ext cx="494411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/>
              <a:t>Thank You For Listening </a:t>
            </a:r>
            <a:r>
              <a:rPr lang="en-US" sz="3500" dirty="0">
                <a:sym typeface="Wingdings" pitchFamily="2" charset="2"/>
              </a:rPr>
              <a:t>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3264241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D11F73E-927B-AF71-E389-5A2B0CE2F8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9" r="1" b="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25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B758010-F456-62EB-B239-3DD850E3F7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7" r="1" b="1912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12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8011FB-6E1B-0185-3DA3-3077F81C8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82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1B6779E-8372-A080-845B-01A62F80F1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6" b="34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24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3255131-b129-4010-86e1-474bfd7e8076}" enabled="0" method="" siteId="{53255131-b129-4010-86e1-474bfd7e807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22</Words>
  <Application>Microsoft Macintosh PowerPoint</Application>
  <PresentationFormat>Widescreen</PresentationFormat>
  <Paragraphs>2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Susan Robinson</dc:creator>
  <cp:lastModifiedBy>Bilir, Sinan</cp:lastModifiedBy>
  <cp:revision>74</cp:revision>
  <dcterms:created xsi:type="dcterms:W3CDTF">2022-12-06T11:13:27Z</dcterms:created>
  <dcterms:modified xsi:type="dcterms:W3CDTF">2024-04-15T02:11:32Z</dcterms:modified>
</cp:coreProperties>
</file>